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10080625"/>
  <p:notesSz cx="6797675" cy="9926638"/>
  <p:defaultTextStyle>
    <a:defPPr>
      <a:defRPr lang="fr-FR"/>
    </a:defPPr>
    <a:lvl1pPr marL="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2009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4018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6027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8036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60045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2054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4063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6072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007E39"/>
    <a:srgbClr val="00A44A"/>
    <a:srgbClr val="004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72" y="-102"/>
      </p:cViewPr>
      <p:guideLst>
        <p:guide orient="horz" pos="3175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4190" y="3131528"/>
            <a:ext cx="12854146" cy="216080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68379" y="5712354"/>
            <a:ext cx="10585768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4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235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809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8133903" y="592704"/>
            <a:ext cx="5626314" cy="126427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49709" y="592704"/>
            <a:ext cx="16632153" cy="126427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523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2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4575" y="6477736"/>
            <a:ext cx="12854146" cy="2002124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4575" y="4272600"/>
            <a:ext cx="12854146" cy="2205136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803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004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205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406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607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684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49710" y="3458215"/>
            <a:ext cx="11129234" cy="9777273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630985" y="3458215"/>
            <a:ext cx="11129232" cy="9777273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065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126" y="403693"/>
            <a:ext cx="13610273" cy="168010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6126" y="2256474"/>
            <a:ext cx="6681741" cy="94039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56126" y="3196865"/>
            <a:ext cx="6681741" cy="580802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682034" y="2256474"/>
            <a:ext cx="6684366" cy="94039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682034" y="3196865"/>
            <a:ext cx="6684366" cy="580802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256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81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298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127" y="401358"/>
            <a:ext cx="4975207" cy="170810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2487" y="401359"/>
            <a:ext cx="8453912" cy="8603534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56127" y="2109465"/>
            <a:ext cx="4975207" cy="6895428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44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4121" y="7056438"/>
            <a:ext cx="9073515" cy="83305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64121" y="900723"/>
            <a:ext cx="9073515" cy="6048375"/>
          </a:xfrm>
        </p:spPr>
        <p:txBody>
          <a:bodyPr/>
          <a:lstStyle>
            <a:lvl1pPr marL="0" indent="0">
              <a:buNone/>
              <a:defRPr sz="5000"/>
            </a:lvl1pPr>
            <a:lvl2pPr marL="720090" indent="0">
              <a:buNone/>
              <a:defRPr sz="4400"/>
            </a:lvl2pPr>
            <a:lvl3pPr marL="1440180" indent="0">
              <a:buNone/>
              <a:defRPr sz="3800"/>
            </a:lvl3pPr>
            <a:lvl4pPr marL="2160270" indent="0">
              <a:buNone/>
              <a:defRPr sz="3200"/>
            </a:lvl4pPr>
            <a:lvl5pPr marL="2880360" indent="0">
              <a:buNone/>
              <a:defRPr sz="3200"/>
            </a:lvl5pPr>
            <a:lvl6pPr marL="3600450" indent="0">
              <a:buNone/>
              <a:defRPr sz="3200"/>
            </a:lvl6pPr>
            <a:lvl7pPr marL="4320540" indent="0">
              <a:buNone/>
              <a:defRPr sz="3200"/>
            </a:lvl7pPr>
            <a:lvl8pPr marL="5040630" indent="0">
              <a:buNone/>
              <a:defRPr sz="3200"/>
            </a:lvl8pPr>
            <a:lvl9pPr marL="5760720" indent="0">
              <a:buNone/>
              <a:defRPr sz="32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64121" y="7889490"/>
            <a:ext cx="9073515" cy="1183073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54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56126" y="403693"/>
            <a:ext cx="13610273" cy="1680104"/>
          </a:xfrm>
          <a:prstGeom prst="rect">
            <a:avLst/>
          </a:prstGeom>
        </p:spPr>
        <p:txBody>
          <a:bodyPr vert="horz" lIns="144018" tIns="72009" rIns="144018" bIns="7200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6126" y="2352146"/>
            <a:ext cx="13610273" cy="6652747"/>
          </a:xfrm>
          <a:prstGeom prst="rect">
            <a:avLst/>
          </a:prstGeom>
        </p:spPr>
        <p:txBody>
          <a:bodyPr vert="horz" lIns="144018" tIns="72009" rIns="144018" bIns="7200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56126" y="9343247"/>
            <a:ext cx="3528589" cy="536700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E4AD-F653-4A92-A0EA-544093D5B387}" type="datetimeFigureOut">
              <a:rPr lang="fr-BE" smtClean="0"/>
              <a:t>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166863" y="9343247"/>
            <a:ext cx="4788800" cy="536700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810" y="9343247"/>
            <a:ext cx="3528589" cy="536700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178D-19EA-4801-B948-63758935AAD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750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40180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68" indent="-540068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70146" indent="-450056" algn="l" defTabSz="144018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4040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6049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68058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20765" indent="-360045" algn="l" defTabSz="14401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45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4063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6072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17" y="24263"/>
            <a:ext cx="15139041" cy="1005636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3" t="14211" r="14658" b="14360"/>
          <a:stretch/>
        </p:blipFill>
        <p:spPr>
          <a:xfrm flipH="1">
            <a:off x="4992939" y="3577680"/>
            <a:ext cx="231762" cy="23619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56949">
            <a:off x="4671295" y="3449042"/>
            <a:ext cx="287658" cy="28765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439054">
            <a:off x="5433587" y="3099330"/>
            <a:ext cx="287658" cy="2876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0638">
            <a:off x="5685539" y="4679379"/>
            <a:ext cx="261738" cy="26173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7" t="16050" r="15075" b="14360"/>
          <a:stretch/>
        </p:blipFill>
        <p:spPr>
          <a:xfrm rot="18013120">
            <a:off x="5934192" y="4853315"/>
            <a:ext cx="232058" cy="23030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40614">
            <a:off x="7264130" y="5207656"/>
            <a:ext cx="241909" cy="241909"/>
          </a:xfrm>
          <a:prstGeom prst="rect">
            <a:avLst/>
          </a:prstGeom>
        </p:spPr>
      </p:pic>
      <p:cxnSp>
        <p:nvCxnSpPr>
          <p:cNvPr id="17" name="Connecteur droit avec flèche 16"/>
          <p:cNvCxnSpPr/>
          <p:nvPr/>
        </p:nvCxnSpPr>
        <p:spPr>
          <a:xfrm flipV="1">
            <a:off x="5918990" y="3369069"/>
            <a:ext cx="228600" cy="459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7102865" y="2808064"/>
            <a:ext cx="450138" cy="2403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9001422" y="2520032"/>
            <a:ext cx="432048" cy="492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10081542" y="2336172"/>
            <a:ext cx="432048" cy="1118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0" y="1483536"/>
            <a:ext cx="5405518" cy="52322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dirty="0" smtClean="0"/>
              <a:t>Situation vendredi 131700Dec19 jusqu’au samedi 142400Dec19</a:t>
            </a:r>
          </a:p>
          <a:p>
            <a:r>
              <a:rPr lang="fr-BE" sz="1400" dirty="0" smtClean="0"/>
              <a:t>Rue de La Roche en sens unique avec épi vers Savy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0935">
            <a:off x="7764505" y="5894662"/>
            <a:ext cx="336518" cy="33651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2639">
            <a:off x="5574714" y="4199682"/>
            <a:ext cx="349200" cy="3492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58642" flipH="1">
            <a:off x="6430098" y="5046550"/>
            <a:ext cx="338400" cy="338400"/>
          </a:xfrm>
          <a:prstGeom prst="rect">
            <a:avLst/>
          </a:prstGeom>
        </p:spPr>
      </p:pic>
      <p:sp>
        <p:nvSpPr>
          <p:cNvPr id="25" name="Double flèche horizontale 24"/>
          <p:cNvSpPr/>
          <p:nvPr/>
        </p:nvSpPr>
        <p:spPr>
          <a:xfrm>
            <a:off x="5221781" y="3456136"/>
            <a:ext cx="347109" cy="12154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36" name="Connecteur droit avec flèche 35"/>
          <p:cNvCxnSpPr/>
          <p:nvPr/>
        </p:nvCxnSpPr>
        <p:spPr>
          <a:xfrm flipH="1" flipV="1">
            <a:off x="3705076" y="3056144"/>
            <a:ext cx="214590" cy="9202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341217" cy="1350000"/>
          </a:xfrm>
          <a:prstGeom prst="rect">
            <a:avLst/>
          </a:prstGeom>
        </p:spPr>
      </p:pic>
      <p:cxnSp>
        <p:nvCxnSpPr>
          <p:cNvPr id="32" name="Connecteur droit avec flèche 31"/>
          <p:cNvCxnSpPr/>
          <p:nvPr/>
        </p:nvCxnSpPr>
        <p:spPr>
          <a:xfrm flipH="1">
            <a:off x="10801622" y="2412489"/>
            <a:ext cx="296416" cy="3955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9740204" y="4630791"/>
            <a:ext cx="148208" cy="4613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50454">
            <a:off x="7800639" y="5474741"/>
            <a:ext cx="306639" cy="305083"/>
          </a:xfrm>
          <a:prstGeom prst="rect">
            <a:avLst/>
          </a:prstGeom>
        </p:spPr>
      </p:pic>
      <p:cxnSp>
        <p:nvCxnSpPr>
          <p:cNvPr id="15" name="Connecteur droit 14"/>
          <p:cNvCxnSpPr/>
          <p:nvPr/>
        </p:nvCxnSpPr>
        <p:spPr>
          <a:xfrm>
            <a:off x="8185515" y="6480472"/>
            <a:ext cx="383859" cy="360040"/>
          </a:xfrm>
          <a:prstGeom prst="line">
            <a:avLst/>
          </a:prstGeom>
          <a:ln w="101600">
            <a:solidFill>
              <a:srgbClr val="0064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794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Fabrice FW. Wilkin</dc:creator>
  <cp:lastModifiedBy>Fabrice FW. Wilkin</cp:lastModifiedBy>
  <cp:revision>28</cp:revision>
  <cp:lastPrinted>2019-11-27T09:00:11Z</cp:lastPrinted>
  <dcterms:created xsi:type="dcterms:W3CDTF">2019-11-19T15:17:17Z</dcterms:created>
  <dcterms:modified xsi:type="dcterms:W3CDTF">2019-12-02T08:33:12Z</dcterms:modified>
</cp:coreProperties>
</file>